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92" r:id="rId24"/>
    <p:sldId id="293" r:id="rId25"/>
    <p:sldId id="280" r:id="rId26"/>
    <p:sldId id="285" r:id="rId27"/>
    <p:sldId id="288" r:id="rId28"/>
    <p:sldId id="278" r:id="rId29"/>
    <p:sldId id="277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7" y="-1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57" name="그림 5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C3454A3E-B593-4957-B572-F5F44DD9172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5" y="6375400"/>
            <a:ext cx="3807675" cy="196818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2735965"/>
            <a:ext cx="418997" cy="393315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2735965"/>
            <a:ext cx="418997" cy="393315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2743200"/>
            <a:ext cx="432644" cy="393315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2735965"/>
            <a:ext cx="418997" cy="393315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168" y="2735964"/>
            <a:ext cx="432644" cy="393315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399" y="2735579"/>
            <a:ext cx="436055" cy="399365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8427" y="2737735"/>
            <a:ext cx="418997" cy="391160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381" y="2735579"/>
            <a:ext cx="432643" cy="4013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DD6E96-C646-4E36-927A-DAD1E3328276}"/>
              </a:ext>
            </a:extLst>
          </p:cNvPr>
          <p:cNvSpPr/>
          <p:nvPr/>
        </p:nvSpPr>
        <p:spPr>
          <a:xfrm>
            <a:off x="631923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218CB8-849E-4969-A402-BCDB5D3A2B60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6FEFE-2AA5-427B-9533-1A40EF639489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972993E6-4F89-4935-A5E2-0BFD851A6B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2724153"/>
            <a:ext cx="412778" cy="414271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4877D17-2C12-4815-A78A-D94A3E44DC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1775" y="2752344"/>
            <a:ext cx="418995" cy="375920"/>
          </a:xfrm>
          <a:prstGeom prst="rect">
            <a:avLst/>
          </a:prstGeom>
        </p:spPr>
      </p:pic>
      <p:pic>
        <p:nvPicPr>
          <p:cNvPr id="42" name="그림 4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45F1ABB-348A-4121-801E-AB72AB1EE90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3" y="2742184"/>
            <a:ext cx="432644" cy="375920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C338672-67A0-41E5-9EA6-FB678444E9B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6901" y="2740946"/>
            <a:ext cx="418995" cy="387480"/>
          </a:xfrm>
          <a:prstGeom prst="rect">
            <a:avLst/>
          </a:prstGeom>
        </p:spPr>
      </p:pic>
      <p:pic>
        <p:nvPicPr>
          <p:cNvPr id="46" name="그림 4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CF80C9E9-F455-4F79-9FF9-DB8EAC671B9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6208" y="2738244"/>
            <a:ext cx="432644" cy="387480"/>
          </a:xfrm>
          <a:prstGeom prst="rect">
            <a:avLst/>
          </a:prstGeom>
        </p:spPr>
      </p:pic>
      <p:pic>
        <p:nvPicPr>
          <p:cNvPr id="48" name="그림 4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0C2F234-B380-4080-9B18-58543D6241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64" y="2752788"/>
            <a:ext cx="432645" cy="387480"/>
          </a:xfrm>
          <a:prstGeom prst="rect">
            <a:avLst/>
          </a:prstGeom>
        </p:spPr>
      </p:pic>
      <p:pic>
        <p:nvPicPr>
          <p:cNvPr id="50" name="그림 4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88A46C7-99A8-4FE3-9138-7247E3E9BFE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2120" y="2745864"/>
            <a:ext cx="418995" cy="387480"/>
          </a:xfrm>
          <a:prstGeom prst="rect">
            <a:avLst/>
          </a:prstGeom>
        </p:spPr>
      </p:pic>
      <p:pic>
        <p:nvPicPr>
          <p:cNvPr id="52" name="그림 5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2F6B6DD-58E4-4427-8F33-C8E961A6E53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7939" y="2734866"/>
            <a:ext cx="432644" cy="3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911</Words>
  <Application>Microsoft Office PowerPoint</Application>
  <PresentationFormat>와이드스크린</PresentationFormat>
  <Paragraphs>238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31</cp:revision>
  <dcterms:created xsi:type="dcterms:W3CDTF">2020-09-07T02:34:06Z</dcterms:created>
  <dcterms:modified xsi:type="dcterms:W3CDTF">2020-09-17T07:42:49Z</dcterms:modified>
</cp:coreProperties>
</file>